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395" r:id="rId3"/>
    <p:sldId id="396" r:id="rId4"/>
    <p:sldId id="401" r:id="rId5"/>
    <p:sldId id="402" r:id="rId6"/>
    <p:sldId id="397" r:id="rId7"/>
    <p:sldId id="398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57"/>
    <p:restoredTop sz="94533"/>
  </p:normalViewPr>
  <p:slideViewPr>
    <p:cSldViewPr snapToGrid="0" snapToObjects="1">
      <p:cViewPr>
        <p:scale>
          <a:sx n="84" d="100"/>
          <a:sy n="84" d="100"/>
        </p:scale>
        <p:origin x="1072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5D6C4-D656-2140-8514-08DBC154282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585A5-7D26-404F-8E42-DACFBB65C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193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585A5-7D26-404F-8E42-DACFBB65C03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016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585A5-7D26-404F-8E42-DACFBB65C03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579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C8EAD-E55A-4843-B008-63ADF708676E}" type="datetime1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weishi@rice.edu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B6441-6B35-5346-853D-683EE16A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744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99710-88D3-4141-8756-36EA11994EC3}" type="datetime1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weishi@rice.edu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B6441-6B35-5346-853D-683EE16A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330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CA67B-93B0-2A40-92E6-DA2919B0DFD5}" type="datetime1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weishi@rice.edu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B6441-6B35-5346-853D-683EE16A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43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4BD88-9A42-7E43-BDA9-E9F35AE63157}" type="datetime1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weishi@rice.edu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B6441-6B35-5346-853D-683EE16A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994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C4A9B-D0F0-8448-837C-B0E2CC0ABAD7}" type="datetime1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weishi@rice.edu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B6441-6B35-5346-853D-683EE16A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778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F8FF2-11AE-3240-BFA6-D6922C8F74A3}" type="datetime1">
              <a:rPr lang="en-US" smtClean="0"/>
              <a:t>1/11/18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weishi@rice.edu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B6441-6B35-5346-853D-683EE16A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273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A285B-82EA-F544-91B6-FC129C02A074}" type="datetime1">
              <a:rPr lang="en-US" smtClean="0"/>
              <a:t>1/11/18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weishi@rice.edu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B6441-6B35-5346-853D-683EE16A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386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004A-74FA-7244-A4E4-9E8F38C1691E}" type="datetime1">
              <a:rPr lang="en-US" smtClean="0"/>
              <a:t>1/11/18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weishi@rice.edu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B6441-6B35-5346-853D-683EE16A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609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5A-FD97-A04D-A974-630885B5FBC0}" type="datetime1">
              <a:rPr lang="en-US" smtClean="0"/>
              <a:t>1/11/18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weishi@rice.edu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B6441-6B35-5346-853D-683EE16A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752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25886-98A3-1048-85AA-B5149EA1179B}" type="datetime1">
              <a:rPr lang="en-US" smtClean="0"/>
              <a:t>1/11/18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weishi@rice.edu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B6441-6B35-5346-853D-683EE16A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48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EFB7-BAFC-D646-9AFB-7F71387F51C9}" type="datetime1">
              <a:rPr lang="en-US" smtClean="0"/>
              <a:t>1/11/18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weishi@rice.edu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B6441-6B35-5346-853D-683EE16A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231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3AD2C-2CCF-844F-A106-1FDF664A819C}" type="datetime1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weishi@rice.edu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B6441-6B35-5346-853D-683EE16A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229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ms-tamu/MuJetAnalysis_DarkSusySamples_LHE_Generation/blob/master/replace_lifetime_in_LHE.py" TargetMode="External"/><Relationship Id="rId3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>
                <a:latin typeface="Times New Roman" charset="0"/>
                <a:ea typeface="Times New Roman" charset="0"/>
                <a:cs typeface="Times New Roman" charset="0"/>
              </a:rPr>
              <a:t>Dark SUSY 2018 MC Proposal</a:t>
            </a:r>
            <a:endParaRPr lang="en-US" sz="48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Wei Shi</a:t>
            </a: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Generator Meeting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9280" y="0"/>
            <a:ext cx="1532720" cy="153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744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Proposal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Our desired best choice</a:t>
            </a:r>
          </a:p>
          <a:p>
            <a:pPr lvl="1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Go with MadGraph5(MG5) with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privately generated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LHE(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pLHE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)</a:t>
            </a: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Facts</a:t>
            </a:r>
          </a:p>
          <a:p>
            <a:pPr lvl="1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No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expertise</a:t>
            </a:r>
          </a:p>
          <a:p>
            <a:pPr lvl="2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Need expert’s real help to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proceed</a:t>
            </a:r>
          </a:p>
          <a:p>
            <a:pPr lvl="1"/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Few man power </a:t>
            </a:r>
          </a:p>
          <a:p>
            <a:pPr lvl="2"/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I am the only student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working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on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this</a:t>
            </a:r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1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Instead, we propose keep using MG4 and 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pLHE</a:t>
            </a:r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2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Not optimal for us either, but it’s what we can do at best now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4BD88-9A42-7E43-BDA9-E9F35AE63157}" type="datetime1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weishi@rice.edu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B6441-6B35-5346-853D-683EE16A7BE1}" type="slidenum">
              <a:rPr lang="en-US" smtClean="0"/>
              <a:t>2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9280" y="0"/>
            <a:ext cx="1532720" cy="153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47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Why keep MG4?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No experience with MG5 or Universal 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Feynrules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Output(UFO) format</a:t>
            </a:r>
          </a:p>
          <a:p>
            <a:pPr lvl="1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Huge changes between MG4 and MG5</a:t>
            </a:r>
          </a:p>
          <a:p>
            <a:pPr lvl="2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MG5 needs to take in Dark SUSY model customized in UFO format</a:t>
            </a:r>
          </a:p>
          <a:p>
            <a:pPr lvl="1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Ideally need to start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from </a:t>
            </a:r>
            <a:r>
              <a:rPr lang="en-US" dirty="0" err="1">
                <a:latin typeface="Times New Roman" charset="0"/>
                <a:ea typeface="Times New Roman" charset="0"/>
                <a:cs typeface="Times New Roman" charset="0"/>
              </a:rPr>
              <a:t>FeynRules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 and produce a UFO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model</a:t>
            </a:r>
          </a:p>
          <a:p>
            <a:pPr lvl="1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Even with the UFO manual, we are(I am) struggling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with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customizing Dark SUSY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model </a:t>
            </a:r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1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Will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be error-prone if we go with MG5 immediately this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year</a:t>
            </a:r>
          </a:p>
          <a:p>
            <a:pPr lvl="1"/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Can work on MG5 while developing main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analysis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4BD88-9A42-7E43-BDA9-E9F35AE63157}" type="datetime1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weishi@rice.edu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B6441-6B35-5346-853D-683EE16A7BE1}" type="slidenum">
              <a:rPr lang="en-US" smtClean="0"/>
              <a:t>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9280" y="0"/>
            <a:ext cx="1532720" cy="153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376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Why keep MG4?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Limited man power</a:t>
            </a:r>
          </a:p>
          <a:p>
            <a:pPr lvl="1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Many major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changes in the 2018 analysis, including the extension of search mass, final state, fiducial volume, 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etc</a:t>
            </a:r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1"/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Validation of new procedures and generated samples(if we can generate)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in MG5 also take time(unknown) 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lvl="1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Want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to focus on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major changes with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limited man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power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4BD88-9A42-7E43-BDA9-E9F35AE63157}" type="datetime1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weishi@rice.edu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B6441-6B35-5346-853D-683EE16A7BE1}" type="slidenum">
              <a:rPr lang="en-US" smtClean="0"/>
              <a:t>4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9280" y="0"/>
            <a:ext cx="1532720" cy="153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584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Why keep MG4?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MG4 recipe just finalized</a:t>
            </a:r>
          </a:p>
          <a:p>
            <a:pPr lvl="1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All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the recipes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are available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for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MG4, just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finalized in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2017</a:t>
            </a:r>
          </a:p>
          <a:p>
            <a:pPr lvl="1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Will have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a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huge impact on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our man power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if need to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start from scratch for MG5 in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2018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4BD88-9A42-7E43-BDA9-E9F35AE63157}" type="datetime1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weishi@rice.edu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B6441-6B35-5346-853D-683EE16A7BE1}" type="slidenum">
              <a:rPr lang="en-US" smtClean="0"/>
              <a:t>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9280" y="0"/>
            <a:ext cx="1532720" cy="153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496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Why 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pLHE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?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eed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to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run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separate script[1] to modify lifetimes to dark photons in </a:t>
            </a:r>
            <a:r>
              <a:rPr lang="en-US" dirty="0" err="1">
                <a:latin typeface="Times New Roman" charset="0"/>
                <a:ea typeface="Times New Roman" charset="0"/>
                <a:cs typeface="Times New Roman" charset="0"/>
              </a:rPr>
              <a:t>pLHE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 files produced from MG4. </a:t>
            </a:r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1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Reached out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to </a:t>
            </a:r>
            <a:r>
              <a:rPr lang="en-US" dirty="0" err="1">
                <a:latin typeface="Times New Roman" charset="0"/>
                <a:ea typeface="Times New Roman" charset="0"/>
                <a:cs typeface="Times New Roman" charset="0"/>
              </a:rPr>
              <a:t>Kennith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 Long, doing this in </a:t>
            </a:r>
            <a:r>
              <a:rPr lang="en-US" dirty="0" err="1">
                <a:latin typeface="Times New Roman" charset="0"/>
                <a:ea typeface="Times New Roman" charset="0"/>
                <a:cs typeface="Times New Roman" charset="0"/>
              </a:rPr>
              <a:t>gridpack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seems possible, but not easy</a:t>
            </a: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Little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change between LHE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format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from MG4 and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MG5</a:t>
            </a: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We went with 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pLHE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in 2017 central MC production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4BD88-9A42-7E43-BDA9-E9F35AE63157}" type="datetime1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weishi@rice.edu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B6441-6B35-5346-853D-683EE16A7BE1}" type="slidenum">
              <a:rPr lang="en-US" smtClean="0"/>
              <a:t>6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38200" y="6081991"/>
            <a:ext cx="124510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[1]</a:t>
            </a: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  <a:hlinkClick r:id="rId2"/>
              </a:rPr>
              <a:t>https</a:t>
            </a:r>
            <a:r>
              <a:rPr lang="en-US" sz="1600" dirty="0">
                <a:latin typeface="Times New Roman" charset="0"/>
                <a:ea typeface="Times New Roman" charset="0"/>
                <a:cs typeface="Times New Roman" charset="0"/>
                <a:hlinkClick r:id="rId2"/>
              </a:rPr>
              <a:t>://github.com/cms-tamu/MuJetAnalysis_DarkSusySamples_LHE_Generation/blob/master/replace_lifetime_in_LHE.py</a:t>
            </a:r>
            <a:endParaRPr lang="en-US" sz="16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9280" y="0"/>
            <a:ext cx="1532720" cy="153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798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Alternative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We’d be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very happy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to move to MG5 if</a:t>
            </a:r>
            <a:r>
              <a:rPr lang="mr-IN" dirty="0" smtClean="0">
                <a:latin typeface="Times New Roman" charset="0"/>
                <a:ea typeface="Times New Roman" charset="0"/>
                <a:cs typeface="Times New Roman" charset="0"/>
              </a:rPr>
              <a:t>…</a:t>
            </a:r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1"/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S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ome real help is provided from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UFO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experts(especially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) and MG5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expert</a:t>
            </a:r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2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I tried to modify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UFO python files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as in MG4, not one-to-one correspondence between two </a:t>
            </a:r>
            <a:r>
              <a:rPr lang="en-US" dirty="0" err="1">
                <a:latin typeface="Times New Roman" charset="0"/>
                <a:ea typeface="Times New Roman" charset="0"/>
                <a:cs typeface="Times New Roman" charset="0"/>
              </a:rPr>
              <a:t>M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adgraph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versions(huge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changes)</a:t>
            </a:r>
          </a:p>
          <a:p>
            <a:pPr lvl="2"/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Efe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once suggested me contacting UFO expert Benjamin 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Fuks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,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he suggest me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referring to the UFO manual and better start from building models in 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FeynRules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UFO format</a:t>
            </a:r>
          </a:p>
          <a:p>
            <a:pPr lvl="2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Currently, struggling on the first step</a:t>
            </a:r>
            <a:r>
              <a:rPr lang="mr-IN" dirty="0" smtClean="0">
                <a:latin typeface="Times New Roman" charset="0"/>
                <a:ea typeface="Times New Roman" charset="0"/>
                <a:cs typeface="Times New Roman" charset="0"/>
              </a:rPr>
              <a:t>…</a:t>
            </a:r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2"/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Can you put us in contact with someone to help us side by side?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lvl="1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Or better, some experts could help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us customize the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Dark SUSY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model in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MG5</a:t>
            </a: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If not, that means I need to learn to use MG5 and UFO alone</a:t>
            </a:r>
            <a:r>
              <a:rPr lang="mr-IN" dirty="0" smtClean="0">
                <a:latin typeface="Times New Roman" charset="0"/>
                <a:ea typeface="Times New Roman" charset="0"/>
                <a:cs typeface="Times New Roman" charset="0"/>
              </a:rPr>
              <a:t>…</a:t>
            </a:r>
            <a:r>
              <a:rPr lang="de-DE" dirty="0"/>
              <a:t> </a:t>
            </a:r>
            <a:r>
              <a:rPr lang="de-DE" dirty="0" smtClean="0">
                <a:sym typeface="Wingdings"/>
              </a:rPr>
              <a:t></a:t>
            </a:r>
            <a:endParaRPr lang="de-DE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4BD88-9A42-7E43-BDA9-E9F35AE63157}" type="datetime1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weishi@rice.edu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B6441-6B35-5346-853D-683EE16A7BE1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9280" y="0"/>
            <a:ext cx="1532720" cy="153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952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552513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BACK UP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weishi@rice.edu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38CA9-BBCD-BB4B-A9A3-3E77E69752EE}" type="datetime1">
              <a:rPr lang="en-US" smtClean="0"/>
              <a:t>1/11/18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B6441-6B35-5346-853D-683EE16A7BE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61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13591</TotalTime>
  <Words>413</Words>
  <Application>Microsoft Macintosh PowerPoint</Application>
  <PresentationFormat>Widescreen</PresentationFormat>
  <Paragraphs>69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Calibri Light</vt:lpstr>
      <vt:lpstr>Times New Roman</vt:lpstr>
      <vt:lpstr>Wingdings</vt:lpstr>
      <vt:lpstr>Arial</vt:lpstr>
      <vt:lpstr>Office Theme</vt:lpstr>
      <vt:lpstr>Dark SUSY 2018 MC Proposal</vt:lpstr>
      <vt:lpstr>Proposal</vt:lpstr>
      <vt:lpstr>Why keep MG4?</vt:lpstr>
      <vt:lpstr>Why keep MG4?</vt:lpstr>
      <vt:lpstr>Why keep MG4?</vt:lpstr>
      <vt:lpstr>Why pLHE?</vt:lpstr>
      <vt:lpstr>Alternative</vt:lpstr>
      <vt:lpstr>BACK UP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Tag &amp; Probe study update</dc:title>
  <dc:creator>ZhangQi</dc:creator>
  <cp:lastModifiedBy>ZhangQi</cp:lastModifiedBy>
  <cp:revision>205</cp:revision>
  <dcterms:created xsi:type="dcterms:W3CDTF">2017-05-01T02:11:52Z</dcterms:created>
  <dcterms:modified xsi:type="dcterms:W3CDTF">2018-01-11T11:04:42Z</dcterms:modified>
</cp:coreProperties>
</file>

<file path=docProps/thumbnail.jpeg>
</file>